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2" r:id="rId5"/>
    <p:sldId id="260" r:id="rId6"/>
    <p:sldId id="261" r:id="rId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77" y="-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7E9F313-AF1E-4D4F-8935-B2936971A950}" type="datetimeFigureOut">
              <a:rPr lang="fi-FI" smtClean="0"/>
              <a:t>14.1.2016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85F2220-370C-446F-9F64-437319FCB6C5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64088" y="2780928"/>
            <a:ext cx="3647398" cy="2057400"/>
          </a:xfrm>
        </p:spPr>
        <p:txBody>
          <a:bodyPr>
            <a:noAutofit/>
          </a:bodyPr>
          <a:lstStyle/>
          <a:p>
            <a:r>
              <a:rPr lang="fi-FI" sz="4400" dirty="0" smtClean="0"/>
              <a:t>Teologiska Student-</a:t>
            </a:r>
            <a:br>
              <a:rPr lang="fi-FI" sz="4400" dirty="0" smtClean="0"/>
            </a:br>
            <a:r>
              <a:rPr lang="fi-FI" sz="4400" dirty="0" smtClean="0"/>
              <a:t>Föreningen</a:t>
            </a:r>
            <a:br>
              <a:rPr lang="fi-FI" sz="4400" dirty="0" smtClean="0"/>
            </a:br>
            <a:r>
              <a:rPr lang="fi-FI" sz="4400" dirty="0" smtClean="0"/>
              <a:t>vid Åbo akademi</a:t>
            </a:r>
            <a:endParaRPr lang="fi-FI" sz="4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4176464" cy="4227053"/>
          </a:xfrm>
          <a:prstGeom prst="rect">
            <a:avLst/>
          </a:prstGeom>
          <a:noFill/>
          <a:ln w="107950">
            <a:noFill/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41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Varför studera teologi i Åbo?</a:t>
            </a:r>
            <a:endParaRPr lang="fi-FI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”En andra familj”</a:t>
            </a:r>
          </a:p>
          <a:p>
            <a:r>
              <a:rPr lang="fi-FI" dirty="0" smtClean="0"/>
              <a:t>”Öppen atmosfär”</a:t>
            </a:r>
          </a:p>
          <a:p>
            <a:r>
              <a:rPr lang="fi-FI" dirty="0" smtClean="0"/>
              <a:t>Studeranden från hela Finland</a:t>
            </a:r>
            <a:endParaRPr lang="fi-FI" dirty="0"/>
          </a:p>
          <a:p>
            <a:r>
              <a:rPr lang="fi-FI" b="1" i="1" dirty="0" smtClean="0"/>
              <a:t>Alla</a:t>
            </a:r>
            <a:r>
              <a:rPr lang="fi-FI" dirty="0" smtClean="0"/>
              <a:t> som är intresserade av att studera kristendom är välkomna!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”Ämnet är så brett att man kan i princip studera vad som helst och det är ändå teologi”</a:t>
            </a:r>
          </a:p>
          <a:p>
            <a:r>
              <a:rPr lang="fi-FI" dirty="0" smtClean="0"/>
              <a:t>”Vi har väldigt bra kontakt med lärarna och professorerna”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069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Vad annat sysslar teologstuderanden med?</a:t>
            </a:r>
            <a:endParaRPr lang="fi-FI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82" y="1609725"/>
            <a:ext cx="6459635" cy="4846638"/>
          </a:xfrm>
        </p:spPr>
      </p:pic>
    </p:spTree>
    <p:extLst>
      <p:ext uri="{BB962C8B-B14F-4D97-AF65-F5344CB8AC3E}">
        <p14:creationId xmlns:p14="http://schemas.microsoft.com/office/powerpoint/2010/main" val="38265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472528"/>
            <a:ext cx="4579200" cy="2992619"/>
          </a:xfrm>
        </p:spPr>
      </p:pic>
      <p:pic>
        <p:nvPicPr>
          <p:cNvPr id="4100" name="Picture 4" descr="SONY D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84389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3933056"/>
            <a:ext cx="2952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dirty="0" smtClean="0"/>
              <a:t>Höstfest</a:t>
            </a:r>
          </a:p>
          <a:p>
            <a:pPr algn="ctr"/>
            <a:endParaRPr lang="fi-FI" sz="2800" dirty="0"/>
          </a:p>
          <a:p>
            <a:pPr algn="ctr"/>
            <a:r>
              <a:rPr lang="fi-FI" sz="2800" dirty="0" smtClean="0"/>
              <a:t>Sedermåltid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961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7878"/>
            <a:ext cx="7315782" cy="2089034"/>
          </a:xfrm>
        </p:spPr>
      </p:pic>
      <p:sp>
        <p:nvSpPr>
          <p:cNvPr id="7" name="TextBox 6"/>
          <p:cNvSpPr txBox="1"/>
          <p:nvPr/>
        </p:nvSpPr>
        <p:spPr>
          <a:xfrm>
            <a:off x="5724128" y="2924943"/>
            <a:ext cx="2376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700" dirty="0" smtClean="0"/>
              <a:t>Gulisintagning</a:t>
            </a:r>
          </a:p>
          <a:p>
            <a:endParaRPr lang="fi-FI" sz="2700" dirty="0"/>
          </a:p>
          <a:p>
            <a:endParaRPr lang="fi-FI" sz="2700" dirty="0" smtClean="0"/>
          </a:p>
          <a:p>
            <a:r>
              <a:rPr lang="fi-FI" sz="2700" dirty="0" smtClean="0"/>
              <a:t>Fastlaskianen</a:t>
            </a:r>
            <a:endParaRPr lang="fi-FI" sz="27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52936"/>
            <a:ext cx="5274463" cy="3528392"/>
          </a:xfrm>
        </p:spPr>
      </p:pic>
    </p:spTree>
    <p:extLst>
      <p:ext uri="{BB962C8B-B14F-4D97-AF65-F5344CB8AC3E}">
        <p14:creationId xmlns:p14="http://schemas.microsoft.com/office/powerpoint/2010/main" val="18643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242048" cy="1143000"/>
          </a:xfrm>
        </p:spPr>
        <p:txBody>
          <a:bodyPr>
            <a:normAutofit/>
          </a:bodyPr>
          <a:lstStyle/>
          <a:p>
            <a:pPr algn="ctr"/>
            <a:r>
              <a:rPr lang="fi-FI" dirty="0" smtClean="0"/>
              <a:t>Försmak på teologliv</a:t>
            </a:r>
            <a:endParaRPr lang="fi-FI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67544" y="1423317"/>
            <a:ext cx="692311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 smtClean="0"/>
              <a:t>teologiska.com</a:t>
            </a:r>
            <a:br>
              <a:rPr lang="fi-FI" sz="3200" dirty="0" smtClean="0"/>
            </a:br>
            <a:endParaRPr lang="fi-FI" sz="3200" dirty="0" smtClean="0"/>
          </a:p>
          <a:p>
            <a:pPr marL="0" indent="0" algn="ctr">
              <a:buNone/>
            </a:pPr>
            <a:r>
              <a:rPr lang="fi-FI" sz="3200" dirty="0" smtClean="0"/>
              <a:t>www.facebook.com/teologiska</a:t>
            </a:r>
            <a:endParaRPr lang="fi-FI" sz="3200" dirty="0"/>
          </a:p>
          <a:p>
            <a:pPr marL="0" indent="0" algn="ctr">
              <a:buNone/>
            </a:pPr>
            <a:endParaRPr lang="fi-FI" sz="3200" dirty="0"/>
          </a:p>
          <a:p>
            <a:pPr marL="0" indent="0" algn="ctr">
              <a:buNone/>
            </a:pPr>
            <a:r>
              <a:rPr lang="fi-FI" sz="3200" dirty="0" smtClean="0"/>
              <a:t>t</a:t>
            </a:r>
            <a:r>
              <a:rPr lang="fi-FI" sz="3200" dirty="0" smtClean="0"/>
              <a:t>eologiska</a:t>
            </a:r>
          </a:p>
          <a:p>
            <a:pPr marL="0" indent="0" algn="ctr">
              <a:buNone/>
            </a:pPr>
            <a:r>
              <a:rPr lang="fi-FI" sz="3200" dirty="0" smtClean="0"/>
              <a:t>#tsfåa</a:t>
            </a:r>
            <a:endParaRPr lang="fi-FI" sz="3200" dirty="0" smtClean="0"/>
          </a:p>
          <a:p>
            <a:pPr marL="0" indent="0" algn="ctr">
              <a:buNone/>
            </a:pPr>
            <a:endParaRPr lang="fi-FI" sz="3000" dirty="0" smtClean="0"/>
          </a:p>
          <a:p>
            <a:pPr marL="0" indent="0">
              <a:buNone/>
            </a:pPr>
            <a:endParaRPr lang="fi-FI" dirty="0" smtClean="0"/>
          </a:p>
        </p:txBody>
      </p:sp>
      <p:pic>
        <p:nvPicPr>
          <p:cNvPr id="8" name="Picture 2" descr="http://instagramloginhelp.com/wp-content/uploads/2013/12/instagram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149080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content-arn2-1.xx.fbcdn.net/hphotos-xat1/v/t1.0-9/12036780_1052446361462640_5949233058267800575_n.jpg?oh=4aeae366870d1a81b9e91cd132659b48&amp;oe=574412A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77072"/>
            <a:ext cx="2435547" cy="239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8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90</TotalTime>
  <Words>76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Teologiska Student- Föreningen vid Åbo akademi</vt:lpstr>
      <vt:lpstr>Varför studera teologi i Åbo?</vt:lpstr>
      <vt:lpstr>Vad annat sysslar teologstuderanden med?</vt:lpstr>
      <vt:lpstr>PowerPoint Presentation</vt:lpstr>
      <vt:lpstr>PowerPoint Presentation</vt:lpstr>
      <vt:lpstr>Försmak på teologliv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Teologiska Student- Föreningen</dc:title>
  <dc:creator>Lotta Olander</dc:creator>
  <cp:lastModifiedBy>Lotta Olander</cp:lastModifiedBy>
  <cp:revision>10</cp:revision>
  <dcterms:created xsi:type="dcterms:W3CDTF">2016-01-14T15:59:52Z</dcterms:created>
  <dcterms:modified xsi:type="dcterms:W3CDTF">2016-01-14T17:32:52Z</dcterms:modified>
</cp:coreProperties>
</file>